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7" r:id="rId2"/>
    <p:sldId id="307" r:id="rId3"/>
    <p:sldId id="276" r:id="rId4"/>
    <p:sldId id="274" r:id="rId5"/>
    <p:sldId id="262" r:id="rId6"/>
    <p:sldId id="264" r:id="rId7"/>
    <p:sldId id="263" r:id="rId8"/>
    <p:sldId id="265" r:id="rId9"/>
    <p:sldId id="266" r:id="rId10"/>
    <p:sldId id="267" r:id="rId11"/>
    <p:sldId id="268" r:id="rId12"/>
    <p:sldId id="279" r:id="rId13"/>
    <p:sldId id="269" r:id="rId14"/>
    <p:sldId id="271" r:id="rId15"/>
    <p:sldId id="270" r:id="rId16"/>
    <p:sldId id="272" r:id="rId17"/>
    <p:sldId id="280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52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BFB44D-84F4-E9C4-3899-2D41B50FDC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578B86-DC72-4DE7-5570-98609E47F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7/24/2022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1613F-39C8-B414-E3EA-F21B928835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975D0A-78FD-C5CF-A2F5-89720D9FFA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FCEEF24-54D2-4CC1-BBBC-58D9EE47B13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90797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7/24/2022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C95A278-CE8B-4DC5-A8A5-8D5E04DE8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4257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A7062-6582-EC1C-5D6A-823525DDF60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1B2E4-8F9E-60FD-28F8-37AD145718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870329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4A3F4-8676-2DBD-6245-6D7CCE14ABE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21C69-0EC7-7512-D68A-A9F9153BB4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439191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984B8-BDA2-DBE0-8929-028E19C7A45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B7FBA-5E38-8F82-EA74-B1089419F6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339685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92624" y="4851606"/>
            <a:ext cx="6642325" cy="3969497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3DEB5-3B22-C7D3-F90E-44308963DC3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69A04-1426-D527-6336-9965A9A0ED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972533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9DB84-F933-BDD3-F328-345BC974FE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641E9-2A94-AB7F-3B8E-13BA9E5175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129763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04971" y="4851606"/>
            <a:ext cx="6494169" cy="50048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CD39A-F33C-6A72-D7C8-FB1E9F60796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4CB60-4232-85EF-9BDF-63DD99FE9E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846279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8B11A-A134-6D17-B56D-9E61325476E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F2C47-E848-2CF0-D33D-FF97C14AF4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4169384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09EEF-64F1-1B26-E87E-8687A7DB793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A440B-6CCD-0319-3631-465FC5F8A9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066234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4EC75-F0C2-675F-AD5D-D177E32F065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FF534-CB35-2343-AEA8-D38C7975B2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753261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A815F-3B46-9255-8A3C-A02EFA15086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B0853-85BB-7244-5AEC-A1D5CC2B56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78540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44469" y="4851606"/>
            <a:ext cx="6950981" cy="50412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59202-B1CC-2F15-A1E3-30E990FEADE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D5F72-D9F6-47EB-B867-291819316F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727878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8045" y="4851606"/>
            <a:ext cx="7086792" cy="51141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3CFC7-0EBA-A1E5-A749-C342699F587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B8320-F35F-F5FF-A8D9-6621E3CD22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962987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7B516-DE8A-8670-E1C7-24B6510CF9D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52E13-C487-0D9D-E8C3-180C513CB1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804727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8546" y="4851606"/>
            <a:ext cx="6839866" cy="4871129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AB2AD-31CD-B126-6041-3C942DFB3DF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8CF03-19B9-FB89-D03F-81C83492B2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247795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AF7B8-56A5-99E0-92F2-33880414511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575C0-6A95-D46A-8CDB-5C6664E7C7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120931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C26FD-4136-443D-A783-AD3CDBD85EAF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5AD46-E272-253A-B9C5-6ABA9B3421D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7/24/2022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57586-9057-81E2-98F4-A9EF765D1D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58157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b"/>
          <a:lstStyle>
            <a:lvl1pPr algn="l"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0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6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0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6226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7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6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7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9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1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2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026267-CC36-4610-BA58-B0CF0EB96419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AC74E53-1419-429F-A51F-AA49C5CD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8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574920"/>
            <a:ext cx="6858000" cy="854080"/>
          </a:xfrm>
        </p:spPr>
        <p:txBody>
          <a:bodyPr>
            <a:spAutoFit/>
          </a:bodyPr>
          <a:lstStyle/>
          <a:p>
            <a:r>
              <a:rPr lang="en-US" sz="4950" b="1" dirty="0">
                <a:latin typeface="Candara" panose="020E0502030303020204" pitchFamily="34" charset="0"/>
              </a:rPr>
              <a:t>Precious Things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535531"/>
          </a:xfrm>
        </p:spPr>
        <p:txBody>
          <a:bodyPr>
            <a:sp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Matthew 26:6-11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66577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Wisdom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" y="1125732"/>
            <a:ext cx="8955464" cy="5706177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Candara" panose="020E0502030303020204" pitchFamily="34" charset="0"/>
              </a:rPr>
              <a:t>Proverbs 3:15,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She is more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than rubies: And none of the things thou canst desire are to be compared unto her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530079" algn="l"/>
              </a:tabLst>
            </a:pPr>
            <a:r>
              <a:rPr lang="en-US" sz="3200" dirty="0">
                <a:latin typeface="Candara" panose="020E0502030303020204" pitchFamily="34" charset="0"/>
              </a:rPr>
              <a:t>Solomon is called the </a:t>
            </a:r>
            <a:r>
              <a:rPr lang="en-US" sz="3200" i="1" dirty="0">
                <a:latin typeface="Candara" panose="020E0502030303020204" pitchFamily="34" charset="0"/>
              </a:rPr>
              <a:t>“wisdom writer.”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Equipped with Godly wisdom. 1 Kings 3:9-12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Read and heed the book of Proverbs where the main topic is </a:t>
            </a:r>
            <a:r>
              <a:rPr lang="en-US" sz="3200" b="1" dirty="0">
                <a:latin typeface="Candara" panose="020E0502030303020204" pitchFamily="34" charset="0"/>
              </a:rPr>
              <a:t>wisdom.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Said Solomon … “</a:t>
            </a:r>
            <a:r>
              <a:rPr lang="en-US" sz="3200" b="1" i="1" dirty="0">
                <a:latin typeface="Candara" panose="020E0502030303020204" pitchFamily="34" charset="0"/>
              </a:rPr>
              <a:t>The fear of Jehovah is the beginning of wisdom; And the knowledge of the Holy One is understanding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  <a:r>
              <a:rPr lang="en-US" sz="3200" b="1" dirty="0">
                <a:latin typeface="Candara" panose="020E0502030303020204" pitchFamily="34" charset="0"/>
              </a:rPr>
              <a:t> Proverbs 9:10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Wisdom excels. Ecclesiastes 2:11-13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7CF16-5D6C-4B7C-B36B-BFF4C7AD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2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6950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A Good Name 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" y="1531086"/>
            <a:ext cx="8761228" cy="522604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dirty="0">
                <a:latin typeface="Candara" panose="020E0502030303020204" pitchFamily="34" charset="0"/>
              </a:rPr>
              <a:t>Ecclesiastes 7:1, </a:t>
            </a:r>
            <a:r>
              <a:rPr lang="en-US" sz="3600" i="1" dirty="0">
                <a:latin typeface="Candara" panose="020E0502030303020204" pitchFamily="34" charset="0"/>
              </a:rPr>
              <a:t>“</a:t>
            </a:r>
            <a:r>
              <a:rPr lang="en-US" sz="3600" b="1" i="1" dirty="0">
                <a:latin typeface="Candara" panose="020E0502030303020204" pitchFamily="34" charset="0"/>
              </a:rPr>
              <a:t>A (good) name is better than </a:t>
            </a:r>
            <a:r>
              <a:rPr lang="en-US" sz="36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600" b="1" i="1" dirty="0">
                <a:latin typeface="Candara" panose="020E0502030303020204" pitchFamily="34" charset="0"/>
              </a:rPr>
              <a:t> oil</a:t>
            </a:r>
            <a:r>
              <a:rPr lang="en-US" sz="3600" i="1" dirty="0">
                <a:latin typeface="Candara" panose="020E0502030303020204" pitchFamily="34" charset="0"/>
              </a:rPr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A good name is in reference to the character of one who is honorable, has moral and ethical qualities, and is respected by others.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Do you have a good character?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One of the qualifications of an elder. 1 Timothy 3:7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latin typeface="Candara" panose="020E0502030303020204" pitchFamily="34" charset="0"/>
              </a:rPr>
              <a:t>Proverbs 22:1</a:t>
            </a:r>
            <a:r>
              <a:rPr lang="en-US" sz="2800" dirty="0">
                <a:latin typeface="Candara" panose="020E0502030303020204" pitchFamily="34" charset="0"/>
              </a:rPr>
              <a:t>, </a:t>
            </a: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A (good) name is rather to be chosen than great riches, (And) loving favor rather than silver and gold</a:t>
            </a:r>
            <a:r>
              <a:rPr lang="en-US" sz="2800" i="1" dirty="0">
                <a:latin typeface="Candara" panose="020E0502030303020204" pitchFamily="34" charset="0"/>
              </a:rPr>
              <a:t>.”</a:t>
            </a:r>
            <a:endParaRPr lang="en-US" sz="2800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How will your name be remembered?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C7686-95EC-4409-B05F-63724017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9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966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Faith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66" y="1583390"/>
            <a:ext cx="8692471" cy="483824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2 Peter 1:1,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Simon Peter, a servant and apostle of Jesus Christ, to them that have obtained a like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faith with us in the righteousness of our God and (the) Saviour Jesus Christ</a:t>
            </a:r>
            <a:r>
              <a:rPr lang="en-US" sz="3200" i="1" dirty="0">
                <a:latin typeface="Candara" panose="020E0502030303020204" pitchFamily="34" charset="0"/>
              </a:rPr>
              <a:t>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This faith 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Comes through the preaching of the Gospel.</a:t>
            </a:r>
            <a:br>
              <a:rPr lang="en-US" sz="2800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Romans 10:17; 1 Corinthians 15:11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Makes us recipients of God’s grace. Ephesians 1:7; 2:8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Frees us from fear of His wrath. Romans 1:16-18; 5:9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 Is your faith the </a:t>
            </a: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like </a:t>
            </a:r>
            <a:r>
              <a:rPr lang="en-US" sz="28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2800" b="1" i="1" dirty="0">
                <a:latin typeface="Candara" panose="020E0502030303020204" pitchFamily="34" charset="0"/>
              </a:rPr>
              <a:t> faith</a:t>
            </a:r>
            <a:r>
              <a:rPr lang="en-US" sz="2800" i="1" dirty="0">
                <a:latin typeface="Candara" panose="020E0502030303020204" pitchFamily="34" charset="0"/>
              </a:rPr>
              <a:t>”</a:t>
            </a:r>
            <a:r>
              <a:rPr lang="en-US" sz="2800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DAC35-B91E-416A-A59E-A907EAB8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7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3790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Your Faith Proved By Trials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350336"/>
            <a:ext cx="9040305" cy="533684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1 Peter 1:7,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that the </a:t>
            </a:r>
            <a:r>
              <a:rPr lang="en-US" sz="3200" b="1" i="1" u="sng" dirty="0">
                <a:latin typeface="Candara" panose="020E0502030303020204" pitchFamily="34" charset="0"/>
              </a:rPr>
              <a:t>proof of your faith</a:t>
            </a:r>
            <a:r>
              <a:rPr lang="en-US" sz="3200" b="1" i="1" dirty="0">
                <a:latin typeface="Candara" panose="020E0502030303020204" pitchFamily="34" charset="0"/>
              </a:rPr>
              <a:t>, (being) more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than gold that perisheth though it is proved by fire, may be found unto praise and glory and honor at the revelation of Jesus Christ</a:t>
            </a:r>
            <a:r>
              <a:rPr lang="en-US" sz="3200" i="1" dirty="0">
                <a:latin typeface="Candara" panose="020E0502030303020204" pitchFamily="34" charset="0"/>
              </a:rPr>
              <a:t>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Will your faith stand the test when it is tried?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1 Corinthians 3:13; James 1:2-4, 12; 1 Peter 4:12-13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We are made perfect through trials and suffering.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Hebrews 5:8-9; Romans 8:17-18; 2 Corinthians 12:7-9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Consider the faithful proved by the trials of Hebrews 11 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Noah. Hebrews 11:7; cf. Genesis 6:8-22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Abraham. Hebrews 11:8-19; cf. Genesis 12:1-4; 22:1-12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E5CA7-DEC9-42EF-8627-BD851B0F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2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7577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Christ</a:t>
            </a:r>
            <a:r>
              <a:rPr lang="en-US" b="1" dirty="0">
                <a:latin typeface="Candara" panose="020E0502030303020204" pitchFamily="34" charset="0"/>
              </a:rPr>
              <a:t> </a:t>
            </a:r>
            <a:endParaRPr lang="en-US" sz="21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3" y="1350336"/>
            <a:ext cx="8927182" cy="535531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Isaiah 28:16,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therefore thus saith the Lord Jehovah, Behold, I lay in Zion for a foundation a stone, a tried stone, a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cornerstone) of sure foundation: he that believeth shall not be in haste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  <a:endParaRPr lang="en-US" sz="3200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Peter spoke of Christ and quoted the words of Isaiah.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1 Peter 2:4-7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Most people do not consider Christ to be precious.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Is Christ precious to you?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Are you His disciple?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Are you a member of the church He purchased with His </a:t>
            </a: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precious blood</a:t>
            </a:r>
            <a:r>
              <a:rPr lang="en-US" sz="2800" i="1" dirty="0">
                <a:latin typeface="Candara" panose="020E0502030303020204" pitchFamily="34" charset="0"/>
              </a:rPr>
              <a:t>”</a:t>
            </a:r>
            <a:r>
              <a:rPr lang="en-US" sz="2800" dirty="0"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CCA41-CA32-4342-98C1-FD81A0AC7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08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97405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The Blood Of Christ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17" y="1153959"/>
            <a:ext cx="9037675" cy="5493812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>
                <a:latin typeface="Candara" panose="020E0502030303020204" pitchFamily="34" charset="0"/>
              </a:rPr>
              <a:t>1 Peter 1:18-19, </a:t>
            </a:r>
            <a:r>
              <a:rPr lang="en-US" sz="2700" i="1" dirty="0">
                <a:latin typeface="Candara" panose="020E0502030303020204" pitchFamily="34" charset="0"/>
              </a:rPr>
              <a:t>“</a:t>
            </a:r>
            <a:r>
              <a:rPr lang="en-US" sz="2700" b="1" i="1" dirty="0">
                <a:latin typeface="Candara" panose="020E0502030303020204" pitchFamily="34" charset="0"/>
              </a:rPr>
              <a:t>knowing that ye were redeemed, not with corruptible things, with silver or gold, from your vain manner of life handed down from your fathers; but with </a:t>
            </a:r>
            <a:r>
              <a:rPr lang="en-US" sz="27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2700" b="1" i="1" dirty="0">
                <a:latin typeface="Candara" panose="020E0502030303020204" pitchFamily="34" charset="0"/>
              </a:rPr>
              <a:t> blood, as of a lamb without spot, (even the blood) of Christ</a:t>
            </a:r>
            <a:r>
              <a:rPr lang="en-US" sz="2700" i="1" dirty="0">
                <a:latin typeface="Candara" panose="020E0502030303020204" pitchFamily="34" charset="0"/>
              </a:rPr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700" dirty="0">
                <a:latin typeface="Candara" panose="020E0502030303020204" pitchFamily="34" charset="0"/>
              </a:rPr>
              <a:t>It took the precious </a:t>
            </a:r>
            <a:r>
              <a:rPr lang="en-US" sz="2700" b="1" dirty="0">
                <a:latin typeface="Candara" panose="020E0502030303020204" pitchFamily="34" charset="0"/>
              </a:rPr>
              <a:t>blood of Christ</a:t>
            </a:r>
            <a:r>
              <a:rPr lang="en-US" sz="2700" dirty="0">
                <a:latin typeface="Candara" panose="020E0502030303020204" pitchFamily="34" charset="0"/>
              </a:rPr>
              <a:t> to bring spiritual blessings …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700" dirty="0">
                <a:latin typeface="Candara" panose="020E0502030303020204" pitchFamily="34" charset="0"/>
              </a:rPr>
              <a:t>Remission of sins. Matthew 26:28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700" dirty="0">
                <a:latin typeface="Candara" panose="020E0502030303020204" pitchFamily="34" charset="0"/>
              </a:rPr>
              <a:t>Justification. Romans 5:9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700" dirty="0">
                <a:latin typeface="Candara" panose="020E0502030303020204" pitchFamily="34" charset="0"/>
              </a:rPr>
              <a:t>Redemption. Ephesians 1:7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700" dirty="0">
                <a:latin typeface="Candara" panose="020E0502030303020204" pitchFamily="34" charset="0"/>
              </a:rPr>
              <a:t>Sanctification. Hebrews 13:12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700" dirty="0">
                <a:latin typeface="Candara" panose="020E0502030303020204" pitchFamily="34" charset="0"/>
              </a:rPr>
              <a:t>Washing and cleansing of sin. Revelation 1:5; 1 John 1:7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700" dirty="0">
                <a:latin typeface="Candara" panose="020E0502030303020204" pitchFamily="34" charset="0"/>
              </a:rPr>
              <a:t>Brings peace and makes one near. Colossians 1:20; Ephesians 2:13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827F8-5AF8-4151-84C5-57CF0B93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1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966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The Promises Of God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851" y="1690691"/>
            <a:ext cx="8566298" cy="472744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2 Peter 1:4,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Whereby he hath granted unto us his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and exceeding great promises</a:t>
            </a:r>
            <a:r>
              <a:rPr lang="en-US" sz="3200" i="1" dirty="0">
                <a:latin typeface="Candara" panose="020E0502030303020204" pitchFamily="34" charset="0"/>
              </a:rPr>
              <a:t> …”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God keeps the promises He makes. Hebrews 10:26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He promised eternal life to the obedient. Romans 2:6-7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He promised punishment to the disobedient.</a:t>
            </a:r>
            <a:br>
              <a:rPr lang="en-US" sz="2800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Romans 2:8-9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Paul assured us that God will keep His promises.</a:t>
            </a:r>
            <a:br>
              <a:rPr lang="en-US" sz="2800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Titus 1:1-2</a:t>
            </a:r>
          </a:p>
          <a:p>
            <a:pPr marL="0" indent="0">
              <a:buNone/>
            </a:pPr>
            <a:r>
              <a:rPr lang="en-US" sz="2800" i="1" dirty="0">
                <a:latin typeface="Candara" panose="020E0502030303020204" pitchFamily="34" charset="0"/>
              </a:rPr>
              <a:t>“And this is the promise which he promised us, (even) the life eternal.”</a:t>
            </a:r>
            <a:r>
              <a:rPr lang="en-US" sz="2800" dirty="0">
                <a:latin typeface="Candara" panose="020E0502030303020204" pitchFamily="34" charset="0"/>
              </a:rPr>
              <a:t> 1 John 2:25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4268A-9270-44E5-B2FC-F26D26ACA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4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2C2C730B-E3FC-4BAD-9B42-8A77FCE6B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65" y="1514808"/>
            <a:ext cx="4085915" cy="26974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The Word of the Lord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The Seed, the Word of God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The Death of His Saints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Unity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The Thoughts of God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Wisdom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A02492-214E-45F0-9CDB-67281DF4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17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C92B47DE-5D7E-488F-B83A-2DA452F0B76E}"/>
              </a:ext>
            </a:extLst>
          </p:cNvPr>
          <p:cNvSpPr txBox="1">
            <a:spLocks/>
          </p:cNvSpPr>
          <p:nvPr/>
        </p:nvSpPr>
        <p:spPr>
          <a:xfrm>
            <a:off x="4709159" y="1514811"/>
            <a:ext cx="3956375" cy="26930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>
            <a:sp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A Good Name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Faith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Your Faith Proved By Trials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Christ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The Blood of Christ	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The Promises of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22640E-D2AC-49C8-9F44-FE9BC1E7D73C}"/>
              </a:ext>
            </a:extLst>
          </p:cNvPr>
          <p:cNvSpPr txBox="1"/>
          <p:nvPr/>
        </p:nvSpPr>
        <p:spPr>
          <a:xfrm>
            <a:off x="765810" y="5175614"/>
            <a:ext cx="7612380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ndara" panose="020E0502030303020204" pitchFamily="34" charset="0"/>
              </a:rPr>
              <a:t>Are These Things </a:t>
            </a:r>
            <a:r>
              <a:rPr lang="en-US" sz="3600" b="1" i="1" dirty="0">
                <a:solidFill>
                  <a:schemeClr val="bg1"/>
                </a:solidFill>
                <a:latin typeface="Candara" panose="020E0502030303020204" pitchFamily="34" charset="0"/>
              </a:rPr>
              <a:t>PRECIOUS</a:t>
            </a:r>
            <a:r>
              <a:rPr lang="en-US" sz="3600" b="1" dirty="0">
                <a:solidFill>
                  <a:schemeClr val="bg1"/>
                </a:solidFill>
                <a:latin typeface="Candara" panose="020E0502030303020204" pitchFamily="34" charset="0"/>
              </a:rPr>
              <a:t> To You?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2E27E7B-74A6-FE0A-4603-61AEDA33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966"/>
            <a:ext cx="7886700" cy="707886"/>
          </a:xfrm>
        </p:spPr>
        <p:txBody>
          <a:bodyPr>
            <a:spAutoFit/>
          </a:bodyPr>
          <a:lstStyle/>
          <a:p>
            <a:pPr algn="ctr"/>
            <a:r>
              <a:rPr lang="en-US" sz="4000" b="1" dirty="0">
                <a:latin typeface="Candara" panose="020E0502030303020204" pitchFamily="34" charset="0"/>
              </a:rPr>
              <a:t>Precious Things</a:t>
            </a:r>
            <a:endParaRPr lang="en-US" sz="2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46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2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2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2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2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25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1F025-4BA1-50A1-511E-33D7B6958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966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Precious Things – Matthew 26:7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8667E-5D90-7261-CD5A-4B11D5B53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47" y="1424764"/>
            <a:ext cx="8697432" cy="5326910"/>
          </a:xfrm>
        </p:spPr>
        <p:txBody>
          <a:bodyPr>
            <a:spAutoFit/>
          </a:bodyPr>
          <a:lstStyle/>
          <a:p>
            <a:r>
              <a:rPr lang="en-US" sz="2800" i="1" dirty="0">
                <a:latin typeface="Candara" panose="020E0502030303020204" pitchFamily="34" charset="0"/>
              </a:rPr>
              <a:t>(KJV) There came unto him a woman having an alabaster box of </a:t>
            </a:r>
            <a:r>
              <a:rPr lang="en-US" sz="2800" i="1" dirty="0">
                <a:highlight>
                  <a:srgbClr val="FFFF00"/>
                </a:highlight>
                <a:latin typeface="Candara" panose="020E0502030303020204" pitchFamily="34" charset="0"/>
              </a:rPr>
              <a:t>very precious ointment</a:t>
            </a:r>
            <a:r>
              <a:rPr lang="en-US" sz="2800" i="1" dirty="0">
                <a:latin typeface="Candara" panose="020E0502030303020204" pitchFamily="34" charset="0"/>
              </a:rPr>
              <a:t>, and poured it on his head, as he sat [at meat].</a:t>
            </a:r>
          </a:p>
          <a:p>
            <a:r>
              <a:rPr lang="en-US" sz="2800" i="1" dirty="0">
                <a:latin typeface="Candara" panose="020E0502030303020204" pitchFamily="34" charset="0"/>
              </a:rPr>
              <a:t>(ASV) there came unto him a woman having an alabaster cruse of </a:t>
            </a:r>
            <a:r>
              <a:rPr lang="en-US" sz="2800" i="1" dirty="0">
                <a:highlight>
                  <a:srgbClr val="FFFF00"/>
                </a:highlight>
                <a:latin typeface="Candara" panose="020E0502030303020204" pitchFamily="34" charset="0"/>
              </a:rPr>
              <a:t>exceeding precious ointment</a:t>
            </a:r>
            <a:r>
              <a:rPr lang="en-US" sz="2800" i="1" dirty="0">
                <a:latin typeface="Candara" panose="020E0502030303020204" pitchFamily="34" charset="0"/>
              </a:rPr>
              <a:t>, and she poured it upon his head, as he sat at meat.</a:t>
            </a:r>
          </a:p>
          <a:p>
            <a:r>
              <a:rPr lang="en-US" sz="2800" i="1" dirty="0">
                <a:latin typeface="Candara" panose="020E0502030303020204" pitchFamily="34" charset="0"/>
              </a:rPr>
              <a:t>(NKJV) a woman came to Him having an alabaster flask of </a:t>
            </a:r>
            <a:r>
              <a:rPr lang="en-US" sz="2800" i="1" dirty="0">
                <a:highlight>
                  <a:srgbClr val="FFFF00"/>
                </a:highlight>
                <a:latin typeface="Candara" panose="020E0502030303020204" pitchFamily="34" charset="0"/>
              </a:rPr>
              <a:t>very costly fragrant oil</a:t>
            </a:r>
            <a:r>
              <a:rPr lang="en-US" sz="2800" i="1" dirty="0">
                <a:latin typeface="Candara" panose="020E0502030303020204" pitchFamily="34" charset="0"/>
              </a:rPr>
              <a:t>, and she poured [it] on His head as He sat [at the table].</a:t>
            </a:r>
          </a:p>
          <a:p>
            <a:r>
              <a:rPr lang="en-US" sz="2800" i="1" dirty="0">
                <a:latin typeface="Candara" panose="020E0502030303020204" pitchFamily="34" charset="0"/>
              </a:rPr>
              <a:t>(ESV) a woman came up to him with an alabaster flask of </a:t>
            </a:r>
            <a:r>
              <a:rPr lang="en-US" sz="2800" i="1" dirty="0">
                <a:highlight>
                  <a:srgbClr val="FFFF00"/>
                </a:highlight>
                <a:latin typeface="Candara" panose="020E0502030303020204" pitchFamily="34" charset="0"/>
              </a:rPr>
              <a:t>very expensive ointment</a:t>
            </a:r>
            <a:r>
              <a:rPr lang="en-US" sz="2800" i="1" dirty="0">
                <a:latin typeface="Candara" panose="020E0502030303020204" pitchFamily="34" charset="0"/>
              </a:rPr>
              <a:t>, and she poured it on his head as he reclined at table.</a:t>
            </a:r>
          </a:p>
        </p:txBody>
      </p:sp>
    </p:spTree>
    <p:extLst>
      <p:ext uri="{BB962C8B-B14F-4D97-AF65-F5344CB8AC3E}">
        <p14:creationId xmlns:p14="http://schemas.microsoft.com/office/powerpoint/2010/main" val="2942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59ECD-4C3D-4764-A062-580390A52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2561"/>
            <a:ext cx="7886700" cy="707886"/>
          </a:xfrm>
        </p:spPr>
        <p:txBody>
          <a:bodyPr>
            <a:spAutoFit/>
          </a:bodyPr>
          <a:lstStyle/>
          <a:p>
            <a:r>
              <a:rPr lang="en-US" sz="4000" i="1" dirty="0">
                <a:latin typeface="Candara" panose="020E0502030303020204" pitchFamily="34" charset="0"/>
              </a:rPr>
              <a:t>“</a:t>
            </a:r>
            <a:r>
              <a:rPr lang="en-US" sz="4000" b="1" i="1" dirty="0">
                <a:latin typeface="Candara" panose="020E0502030303020204" pitchFamily="34" charset="0"/>
              </a:rPr>
              <a:t>Precious</a:t>
            </a:r>
            <a:r>
              <a:rPr lang="en-US" sz="4000" i="1" dirty="0">
                <a:latin typeface="Candara" panose="020E0502030303020204" pitchFamily="34" charset="0"/>
              </a:rPr>
              <a:t>” </a:t>
            </a:r>
            <a:r>
              <a:rPr lang="en-US" sz="4000" b="1" dirty="0">
                <a:latin typeface="Candara" panose="020E0502030303020204" pitchFamily="34" charset="0"/>
              </a:rPr>
              <a:t>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C41DA-F9A3-479B-89A2-9237277E5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03" y="1283793"/>
            <a:ext cx="8870622" cy="5539978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i="1" dirty="0">
                <a:latin typeface="Candara" panose="020E0502030303020204" pitchFamily="34" charset="0"/>
              </a:rPr>
              <a:t>Vine</a:t>
            </a:r>
            <a:r>
              <a:rPr lang="en-US" sz="2800" dirty="0">
                <a:latin typeface="Candara" panose="020E0502030303020204" pitchFamily="34" charset="0"/>
              </a:rPr>
              <a:t> – Adjective – Costly, dear, very expensive (very costly), “of great value, exceeding precious”… in Matthew 26:7</a:t>
            </a:r>
            <a:endParaRPr lang="en-US" sz="2800" b="1" i="1" dirty="0">
              <a:latin typeface="Candara" panose="020E0502030303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800" b="1" i="1" dirty="0">
              <a:latin typeface="Candara" panose="020E0502030303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i="1" dirty="0">
                <a:latin typeface="Candara" panose="020E0502030303020204" pitchFamily="34" charset="0"/>
              </a:rPr>
              <a:t>Strong –</a:t>
            </a:r>
            <a:r>
              <a:rPr lang="en-US" sz="2800" dirty="0">
                <a:latin typeface="Candara" panose="020E0502030303020204" pitchFamily="34" charset="0"/>
              </a:rPr>
              <a:t> # 926 used in Matthew 26:7 – </a:t>
            </a:r>
            <a:r>
              <a:rPr lang="en-US" sz="2800" i="1" dirty="0" err="1">
                <a:latin typeface="Candara" panose="020E0502030303020204" pitchFamily="34" charset="0"/>
              </a:rPr>
              <a:t>barutimos</a:t>
            </a:r>
            <a:r>
              <a:rPr lang="en-US" sz="2800" i="1" dirty="0">
                <a:latin typeface="Candara" panose="020E0502030303020204" pitchFamily="34" charset="0"/>
              </a:rPr>
              <a:t> </a:t>
            </a:r>
            <a:r>
              <a:rPr lang="en-US" sz="2800" dirty="0">
                <a:latin typeface="Candara" panose="020E0502030303020204" pitchFamily="34" charset="0"/>
              </a:rPr>
              <a:t>– highly valuable: – very precious.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latin typeface="Candara" panose="020E0502030303020204" pitchFamily="34" charset="0"/>
              </a:rPr>
              <a:t>“Of high price or great value; very valuable or costly: precious metals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latin typeface="Candara" panose="020E0502030303020204" pitchFamily="34" charset="0"/>
              </a:rPr>
              <a:t>Highly esteemed for some spiritual, nonmaterial, or moral quality: precious memories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latin typeface="Candara" panose="020E0502030303020204" pitchFamily="34" charset="0"/>
              </a:rPr>
              <a:t>Dear; beloved: a precious child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>
                <a:latin typeface="Candara" panose="020E0502030303020204" pitchFamily="34" charset="0"/>
              </a:rPr>
              <a:t>Affectedly or excessively delicate, refined, or nice: precious manners” </a:t>
            </a:r>
            <a:r>
              <a:rPr lang="en-US" sz="2000" dirty="0">
                <a:latin typeface="Candara" panose="020E0502030303020204" pitchFamily="34" charset="0"/>
              </a:rPr>
              <a:t>(Dictionary.com)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361B8-B6B9-4096-B4A7-BCBB5AA3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2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1894-19B2-45E6-8B6D-6C4D4D427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966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Precious Things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F3309-851E-45F7-B006-D2BC3FB41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20" y="1521127"/>
            <a:ext cx="8744346" cy="4031873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In our text, the monetary value of the ointment was considered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very precious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The disciples did not realize the precious service of the woman who anointed Jesus.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They were focused on the physical.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Like those Paul spoke of. 1 Corinthians 1:19-31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 In this lesson we will study some of the usages of this word in the scriptures.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446FCB-F0CA-496E-B178-A3C0FA9F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73C847-FF32-40FF-A6C5-6985B9BEA0F6}"/>
              </a:ext>
            </a:extLst>
          </p:cNvPr>
          <p:cNvSpPr txBox="1"/>
          <p:nvPr/>
        </p:nvSpPr>
        <p:spPr>
          <a:xfrm>
            <a:off x="1876424" y="5892584"/>
            <a:ext cx="5391150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ndara" panose="020E0502030303020204" pitchFamily="34" charset="0"/>
              </a:rPr>
              <a:t>What is </a:t>
            </a:r>
            <a:r>
              <a:rPr lang="en-US" sz="3600" b="1" i="1" dirty="0">
                <a:solidFill>
                  <a:schemeClr val="bg1"/>
                </a:solidFill>
                <a:latin typeface="Candara" panose="020E0502030303020204" pitchFamily="34" charset="0"/>
              </a:rPr>
              <a:t>PRECIOUS</a:t>
            </a:r>
            <a:r>
              <a:rPr lang="en-US" sz="3600" b="1" dirty="0">
                <a:solidFill>
                  <a:schemeClr val="bg1"/>
                </a:solidFill>
                <a:latin typeface="Candara" panose="020E0502030303020204" pitchFamily="34" charset="0"/>
              </a:rPr>
              <a:t> To You?</a:t>
            </a:r>
          </a:p>
        </p:txBody>
      </p:sp>
    </p:spTree>
    <p:extLst>
      <p:ext uri="{BB962C8B-B14F-4D97-AF65-F5344CB8AC3E}">
        <p14:creationId xmlns:p14="http://schemas.microsoft.com/office/powerpoint/2010/main" val="42573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8594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The Word Of The Lord. </a:t>
            </a:r>
            <a:endParaRPr lang="en-US" sz="40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70" y="1477210"/>
            <a:ext cx="8702566" cy="284385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1 Samuel 3:1, </a:t>
            </a:r>
            <a:r>
              <a:rPr lang="en-US" sz="3200" i="1" dirty="0">
                <a:latin typeface="Candara" panose="020E0502030303020204" pitchFamily="34" charset="0"/>
              </a:rPr>
              <a:t>“… </a:t>
            </a:r>
            <a:r>
              <a:rPr lang="en-US" sz="3200" b="1" i="1" dirty="0">
                <a:latin typeface="Candara" panose="020E0502030303020204" pitchFamily="34" charset="0"/>
              </a:rPr>
              <a:t>And the word of Jehovah was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in those days; there was no frequent vision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God did not communicate much with Israel in the days of Eli’s wicked sons, which made God’s word </a:t>
            </a:r>
            <a:r>
              <a:rPr lang="en-US" sz="2800" b="1" i="1" dirty="0">
                <a:latin typeface="Candara" panose="020E0502030303020204" pitchFamily="34" charset="0"/>
              </a:rPr>
              <a:t>precious.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God’s </a:t>
            </a:r>
            <a:r>
              <a:rPr lang="en-US" sz="2800" b="1" dirty="0">
                <a:latin typeface="Candara" panose="020E0502030303020204" pitchFamily="34" charset="0"/>
              </a:rPr>
              <a:t>Word</a:t>
            </a:r>
            <a:r>
              <a:rPr lang="en-US" sz="2800" dirty="0">
                <a:latin typeface="Candara" panose="020E0502030303020204" pitchFamily="34" charset="0"/>
              </a:rPr>
              <a:t> is </a:t>
            </a:r>
            <a:r>
              <a:rPr lang="en-US" sz="2800" b="1" i="1" dirty="0">
                <a:latin typeface="Candara" panose="020E0502030303020204" pitchFamily="34" charset="0"/>
              </a:rPr>
              <a:t>precious</a:t>
            </a:r>
            <a:r>
              <a:rPr lang="en-US" sz="2800" dirty="0">
                <a:latin typeface="Candara" panose="020E0502030303020204" pitchFamily="34" charset="0"/>
              </a:rPr>
              <a:t> because IT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3EBF5-1934-44D6-8848-306DC2E6A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048D3C-2D49-4EF1-94BE-6A3472379A16}"/>
              </a:ext>
            </a:extLst>
          </p:cNvPr>
          <p:cNvSpPr txBox="1"/>
          <p:nvPr/>
        </p:nvSpPr>
        <p:spPr>
          <a:xfrm>
            <a:off x="5018567" y="4919529"/>
            <a:ext cx="4114800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Begets. James 1:18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Saves the soul. James 1:21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Causes growth. 1 Peter 2:2</a:t>
            </a:r>
            <a:br>
              <a:rPr lang="en-US" sz="2400" b="1" dirty="0">
                <a:latin typeface="Candara" panose="020E0502030303020204" pitchFamily="34" charset="0"/>
              </a:rPr>
            </a:br>
            <a:br>
              <a:rPr lang="en-US" sz="2400" b="1" dirty="0">
                <a:latin typeface="Candara" panose="020E0502030303020204" pitchFamily="34" charset="0"/>
              </a:rPr>
            </a:br>
            <a:endParaRPr lang="en-US" sz="2400" b="1" dirty="0">
              <a:latin typeface="Candara" panose="020E0502030303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83FB7A-A531-F37B-A8E9-95A4DC1CBB71}"/>
              </a:ext>
            </a:extLst>
          </p:cNvPr>
          <p:cNvSpPr txBox="1"/>
          <p:nvPr/>
        </p:nvSpPr>
        <p:spPr>
          <a:xfrm>
            <a:off x="0" y="4919529"/>
            <a:ext cx="5018567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Builds us up. Acts 20:32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Produces faith. Romans 10:17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Reconciles. 2 Corinthians 5:18-19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ndara" panose="020E0502030303020204" pitchFamily="34" charset="0"/>
              </a:rPr>
              <a:t>Sanctifies and cleanses.</a:t>
            </a:r>
            <a:br>
              <a:rPr lang="en-US" sz="2400" b="1" dirty="0">
                <a:latin typeface="Candara" panose="020E0502030303020204" pitchFamily="34" charset="0"/>
              </a:rPr>
            </a:br>
            <a:r>
              <a:rPr lang="en-US" sz="2400" b="1" dirty="0">
                <a:latin typeface="Candara" panose="020E0502030303020204" pitchFamily="34" charset="0"/>
              </a:rPr>
              <a:t>Ephesians 5:26</a:t>
            </a:r>
          </a:p>
        </p:txBody>
      </p:sp>
    </p:spTree>
    <p:extLst>
      <p:ext uri="{BB962C8B-B14F-4D97-AF65-F5344CB8AC3E}">
        <p14:creationId xmlns:p14="http://schemas.microsoft.com/office/powerpoint/2010/main" val="49908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5" y="392146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The Seed, The Word Of God.</a:t>
            </a:r>
            <a:r>
              <a:rPr lang="en-US" sz="4000" dirty="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1158949"/>
            <a:ext cx="8927183" cy="5386090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Candara" panose="020E0502030303020204" pitchFamily="34" charset="0"/>
              </a:rPr>
              <a:t>Psalms 126:6 (KJV), </a:t>
            </a:r>
            <a:r>
              <a:rPr lang="en-US" sz="2800" i="1" dirty="0">
                <a:latin typeface="Candara" panose="020E0502030303020204" pitchFamily="34" charset="0"/>
              </a:rPr>
              <a:t>“</a:t>
            </a:r>
            <a:r>
              <a:rPr lang="en-US" sz="2800" b="1" i="1" dirty="0">
                <a:latin typeface="Candara" panose="020E0502030303020204" pitchFamily="34" charset="0"/>
              </a:rPr>
              <a:t>He that goeth forth and weepeth, bearing </a:t>
            </a:r>
            <a:r>
              <a:rPr lang="en-US" sz="28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2800" b="1" i="1" dirty="0">
                <a:latin typeface="Candara" panose="020E0502030303020204" pitchFamily="34" charset="0"/>
              </a:rPr>
              <a:t> seed, shall doubtless come again with rejoicing, bringing his sheaves with him</a:t>
            </a:r>
            <a:r>
              <a:rPr lang="en-US" sz="2800" i="1" dirty="0">
                <a:latin typeface="Candara" panose="020E0502030303020204" pitchFamily="34" charset="0"/>
              </a:rPr>
              <a:t>.”</a:t>
            </a:r>
            <a:endParaRPr lang="en-US" sz="3200" i="1" dirty="0"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Parable of the Sower.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i="1" dirty="0">
                <a:latin typeface="Candara" panose="020E0502030303020204" pitchFamily="34" charset="0"/>
              </a:rPr>
              <a:t>“</a:t>
            </a:r>
            <a:r>
              <a:rPr lang="en-US" sz="2600" b="1" i="1" dirty="0">
                <a:latin typeface="Candara" panose="020E0502030303020204" pitchFamily="34" charset="0"/>
              </a:rPr>
              <a:t>Now the parable is this: The seed is the </a:t>
            </a:r>
            <a:r>
              <a:rPr lang="en-US" sz="2600" b="1" i="1" u="sng" dirty="0">
                <a:latin typeface="Candara" panose="020E0502030303020204" pitchFamily="34" charset="0"/>
              </a:rPr>
              <a:t>word of God</a:t>
            </a:r>
            <a:r>
              <a:rPr lang="en-US" sz="2600" i="1" dirty="0">
                <a:latin typeface="Candara" panose="020E0502030303020204" pitchFamily="34" charset="0"/>
              </a:rPr>
              <a:t>.”</a:t>
            </a:r>
            <a:r>
              <a:rPr lang="en-US" sz="2600" b="1" i="1" dirty="0">
                <a:latin typeface="Candara" panose="020E0502030303020204" pitchFamily="34" charset="0"/>
              </a:rPr>
              <a:t> </a:t>
            </a:r>
            <a:r>
              <a:rPr lang="en-US" sz="2600" dirty="0">
                <a:latin typeface="Candara" panose="020E0502030303020204" pitchFamily="34" charset="0"/>
              </a:rPr>
              <a:t>Luke 8:11, see verse 15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This is the most precious seed known to man.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It produces – Christians – Children of God.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1 Peter 1:22-23, </a:t>
            </a:r>
            <a:r>
              <a:rPr lang="en-US" sz="2600" i="1" dirty="0">
                <a:latin typeface="Candara" panose="020E0502030303020204" pitchFamily="34" charset="0"/>
              </a:rPr>
              <a:t>“Seeing ye have purified your souls in your obedience to the truth unto unfeigned love of the brethren, love one another from the heart fervently: having been begotten again, not of corruptible seed, but of incorruptible, </a:t>
            </a:r>
            <a:r>
              <a:rPr lang="en-US" sz="2600" b="1" i="1" u="sng" dirty="0">
                <a:latin typeface="Candara" panose="020E0502030303020204" pitchFamily="34" charset="0"/>
              </a:rPr>
              <a:t>through the word of God</a:t>
            </a:r>
            <a:r>
              <a:rPr lang="en-US" sz="2600" i="1" dirty="0">
                <a:latin typeface="Candara" panose="020E0502030303020204" pitchFamily="34" charset="0"/>
              </a:rPr>
              <a:t>, which liveth and abideth.”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6AA06-FFCA-48DD-BB24-73A57AAD6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0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5360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The Death Of His Saints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42" y="1196663"/>
            <a:ext cx="8910083" cy="5632311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Candara" panose="020E0502030303020204" pitchFamily="34" charset="0"/>
              </a:rPr>
              <a:t>Psalms 116:15,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in the sight of Jehovah is the death of his saints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Saints are those sanctified by the word.</a:t>
            </a:r>
            <a:br>
              <a:rPr lang="en-US" sz="3200" dirty="0">
                <a:latin typeface="Candara" panose="020E0502030303020204" pitchFamily="34" charset="0"/>
              </a:rPr>
            </a:br>
            <a:r>
              <a:rPr lang="en-US" sz="3200" dirty="0">
                <a:latin typeface="Candara" panose="020E0502030303020204" pitchFamily="34" charset="0"/>
              </a:rPr>
              <a:t>1 Corinthians 1:2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We must be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in Christ</a:t>
            </a:r>
            <a:r>
              <a:rPr lang="en-US" sz="3200" i="1" dirty="0">
                <a:latin typeface="Candara" panose="020E0502030303020204" pitchFamily="34" charset="0"/>
              </a:rPr>
              <a:t>” </a:t>
            </a:r>
            <a:r>
              <a:rPr lang="en-US" sz="3200" dirty="0">
                <a:latin typeface="Candara" panose="020E0502030303020204" pitchFamily="34" charset="0"/>
              </a:rPr>
              <a:t>to be precious when He comes.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Baptized into Christ. Galatians 3:26-27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Paul’s reason for rejoicing. 1 Thessalonians 2:19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We must abide in Him with confidence. 1 John 2:28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The faithful who die in the Lord are blessed. Revelation 14:13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B09E6-0279-42DB-9E6D-803C81AEA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4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2004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Unity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084521"/>
            <a:ext cx="8946036" cy="570617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Psalms 133:1-2,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Behold, how good and how pleasant it is for brethren to dwell together in unity! It is like the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oil upon the head, that ran down upon the beard, even Aaron’s beard; that came down upon the skirt of his garments</a:t>
            </a:r>
            <a:r>
              <a:rPr lang="en-US" sz="3200" i="1" dirty="0">
                <a:latin typeface="Candara" panose="020E0502030303020204" pitchFamily="34" charset="0"/>
              </a:rPr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Unity is good and precious as opposed to division.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Jesus prayed for unity in Truth. John 17:17, 20-21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The apostles taught the need for unity and commanded it.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1 Corinthians 1:10; Ephesians 4:1-3; 1 Peter 3:8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Romans 15:6; Philippians 1:27; 2:1-3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3BE00-A059-41C3-A9BF-042CA3EC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0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D33A-60E9-499B-9464-1F9EF55B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966"/>
            <a:ext cx="78867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The Thoughts of God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81DA-0C6A-441B-91C2-03B2AAA6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65" y="1690690"/>
            <a:ext cx="8036885" cy="323165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Candara" panose="020E0502030303020204" pitchFamily="34" charset="0"/>
              </a:rPr>
              <a:t>Psalms 139:17, </a:t>
            </a:r>
            <a:r>
              <a:rPr lang="en-US" sz="3200" i="1" dirty="0"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latin typeface="Candara" panose="020E0502030303020204" pitchFamily="34" charset="0"/>
              </a:rPr>
              <a:t>How </a:t>
            </a:r>
            <a:r>
              <a:rPr lang="en-US" sz="3200" b="1" i="1" dirty="0">
                <a:solidFill>
                  <a:srgbClr val="FF0000"/>
                </a:solidFill>
                <a:latin typeface="Candara" panose="020E0502030303020204" pitchFamily="34" charset="0"/>
              </a:rPr>
              <a:t>precious</a:t>
            </a:r>
            <a:r>
              <a:rPr lang="en-US" sz="3200" b="1" i="1" dirty="0">
                <a:latin typeface="Candara" panose="020E0502030303020204" pitchFamily="34" charset="0"/>
              </a:rPr>
              <a:t> also are thy thoughts unto me, O God! How great is the sum of them!</a:t>
            </a:r>
            <a:r>
              <a:rPr lang="en-US" sz="3200" i="1" dirty="0">
                <a:latin typeface="Candara" panose="020E0502030303020204" pitchFamily="34" charset="0"/>
              </a:rPr>
              <a:t>”</a:t>
            </a:r>
            <a:endParaRPr lang="en-US" sz="3200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God’s thoughts are far above man’s thoughts, as the heavens are above the earth, and accomplish God’s intentions.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They do not return to God void. Isaiah 55:8-11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2F8FC-8E34-4034-95F4-E5424BCC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0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5" id="{3227473A-8E4D-4456-9853-2208D4F992A7}" vid="{D13C0694-AF6A-4A9D-AD89-E491929E96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Theme15</Template>
  <TotalTime>182</TotalTime>
  <Words>1634</Words>
  <Application>Microsoft Office PowerPoint</Application>
  <PresentationFormat>On-screen Show (4:3)</PresentationFormat>
  <Paragraphs>191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Candara</vt:lpstr>
      <vt:lpstr>Century Gothic</vt:lpstr>
      <vt:lpstr>Wingdings</vt:lpstr>
      <vt:lpstr>Theme15</vt:lpstr>
      <vt:lpstr>Precious Things</vt:lpstr>
      <vt:lpstr>Precious Things – Matthew 26:7</vt:lpstr>
      <vt:lpstr>“Precious” Defined</vt:lpstr>
      <vt:lpstr>Precious Things</vt:lpstr>
      <vt:lpstr>The Word Of The Lord. </vt:lpstr>
      <vt:lpstr>The Seed, The Word Of God. </vt:lpstr>
      <vt:lpstr>The Death Of His Saints</vt:lpstr>
      <vt:lpstr>Unity</vt:lpstr>
      <vt:lpstr>The Thoughts of God</vt:lpstr>
      <vt:lpstr>Wisdom</vt:lpstr>
      <vt:lpstr>A Good Name </vt:lpstr>
      <vt:lpstr>Faith</vt:lpstr>
      <vt:lpstr>Your Faith Proved By Trials</vt:lpstr>
      <vt:lpstr>Christ </vt:lpstr>
      <vt:lpstr>The Blood Of Christ</vt:lpstr>
      <vt:lpstr>The Promises Of God</vt:lpstr>
      <vt:lpstr>Precious Things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Precious Things</dc:title>
  <dc:creator>mgalloway2715@gmail.com</dc:creator>
  <cp:lastModifiedBy>Richard Lidh</cp:lastModifiedBy>
  <cp:revision>11</cp:revision>
  <cp:lastPrinted>2022-07-24T00:15:03Z</cp:lastPrinted>
  <dcterms:created xsi:type="dcterms:W3CDTF">2022-07-23T19:07:41Z</dcterms:created>
  <dcterms:modified xsi:type="dcterms:W3CDTF">2022-07-24T00:15:23Z</dcterms:modified>
</cp:coreProperties>
</file>